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9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8190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7454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0340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3662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0485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7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6242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0656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9862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0231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5935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8062A-3EB8-49F8-A987-B0D8157E8910}" type="datetimeFigureOut">
              <a:rPr lang="ru-RU" smtClean="0"/>
              <a:t>13.02.2024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2111C8-6A3F-455E-9D79-6A6763480E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9381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352956F-6F57-4BD6-B4F8-ED86821DC09A}"/>
              </a:ext>
            </a:extLst>
          </p:cNvPr>
          <p:cNvSpPr/>
          <p:nvPr/>
        </p:nvSpPr>
        <p:spPr>
          <a:xfrm>
            <a:off x="8640147" y="-2110840"/>
            <a:ext cx="5952931" cy="5952931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768CB-859F-41CA-BFD0-20B3C84D2C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Bahnschrift Light Condensed" panose="020B0502040204020203" pitchFamily="34" charset="0"/>
              </a:rPr>
              <a:t>Проект для Яндекс Лицей</a:t>
            </a:r>
            <a:br>
              <a:rPr lang="ru-RU" dirty="0">
                <a:latin typeface="Bahnschrift Light Condensed" panose="020B0502040204020203" pitchFamily="34" charset="0"/>
              </a:rPr>
            </a:br>
            <a:r>
              <a:rPr lang="en-US" dirty="0">
                <a:latin typeface="Bahnschrift Light Condensed" panose="020B0502040204020203" pitchFamily="34" charset="0"/>
              </a:rPr>
              <a:t>“</a:t>
            </a:r>
            <a:r>
              <a:rPr lang="ru-RU" dirty="0">
                <a:latin typeface="Bahnschrift Light Condensed" panose="020B0502040204020203" pitchFamily="34" charset="0"/>
              </a:rPr>
              <a:t>Игра </a:t>
            </a:r>
            <a:r>
              <a:rPr lang="en-US" dirty="0">
                <a:latin typeface="Bahnschrift Light Condensed" panose="020B0502040204020203" pitchFamily="34" charset="0"/>
              </a:rPr>
              <a:t>Not Mario ”</a:t>
            </a:r>
            <a:endParaRPr lang="ru-RU" dirty="0">
              <a:latin typeface="Bahnschrift Light Condensed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1A3E55-EC74-4C87-896C-5F78D05A5C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ru-RU" dirty="0">
              <a:latin typeface="Bahnschrift Light Condensed" panose="020B0502040204020203" pitchFamily="34" charset="0"/>
            </a:endParaRPr>
          </a:p>
          <a:p>
            <a:endParaRPr lang="ru-RU" dirty="0">
              <a:latin typeface="Bahnschrift Light Condensed" panose="020B0502040204020203" pitchFamily="34" charset="0"/>
            </a:endParaRPr>
          </a:p>
          <a:p>
            <a:r>
              <a:rPr lang="ru-RU" dirty="0">
                <a:latin typeface="Bahnschrift Light Condensed" panose="020B0502040204020203" pitchFamily="34" charset="0"/>
              </a:rPr>
              <a:t>Трегубов Тимофей Дмитриевич</a:t>
            </a:r>
            <a:endParaRPr lang="en-US" dirty="0">
              <a:latin typeface="Bahnschrift Light Condensed" panose="020B0502040204020203" pitchFamily="34" charset="0"/>
            </a:endParaRPr>
          </a:p>
          <a:p>
            <a:r>
              <a:rPr lang="ru-RU" dirty="0">
                <a:latin typeface="Bahnschrift Light Condensed" panose="020B0502040204020203" pitchFamily="34" charset="0"/>
              </a:rPr>
              <a:t>Ганев Илья Сергеевич</a:t>
            </a:r>
          </a:p>
        </p:txBody>
      </p:sp>
    </p:spTree>
    <p:extLst>
      <p:ext uri="{BB962C8B-B14F-4D97-AF65-F5344CB8AC3E}">
        <p14:creationId xmlns:p14="http://schemas.microsoft.com/office/powerpoint/2010/main" val="2643834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6C0D4B5-8E68-449E-821B-3B236A5D8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979" y="0"/>
            <a:ext cx="3329177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352956F-6F57-4BD6-B4F8-ED86821DC09A}"/>
              </a:ext>
            </a:extLst>
          </p:cNvPr>
          <p:cNvSpPr/>
          <p:nvPr/>
        </p:nvSpPr>
        <p:spPr>
          <a:xfrm>
            <a:off x="-1950097" y="3132964"/>
            <a:ext cx="5952931" cy="5952931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2D7DA62-1477-4B70-B86E-EFC46AED7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ru-RU" dirty="0">
                <a:latin typeface="Bahnschrift Light Condensed" panose="020B0502040204020203" pitchFamily="34" charset="0"/>
              </a:rPr>
            </a:br>
            <a:r>
              <a:rPr lang="ru-RU" sz="6000" dirty="0">
                <a:latin typeface="Bahnschrift Light Condensed" panose="020B0502040204020203" pitchFamily="34" charset="0"/>
              </a:rPr>
              <a:t>Идея проекта</a:t>
            </a:r>
            <a:br>
              <a:rPr lang="ru-RU" dirty="0">
                <a:latin typeface="Bahnschrift Light Condensed" panose="020B0502040204020203" pitchFamily="34" charset="0"/>
              </a:rPr>
            </a:br>
            <a:endParaRPr lang="ru-RU" dirty="0">
              <a:latin typeface="Bahnschrift Light Condensed" panose="020B0502040204020203" pitchFamily="34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7D09A7B-55D2-4FBC-B9E2-CAA9C66E4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ru-RU" sz="2400" dirty="0">
                <a:latin typeface="Bahnschrift Light Condensed" panose="020B0502040204020203" pitchFamily="34" charset="0"/>
              </a:rPr>
              <a:t>Заключается в разработке игры, целью которой является прохождение уровней, в которых нужно побеждать врагов и зарабатывать очки</a:t>
            </a:r>
          </a:p>
          <a:p>
            <a:r>
              <a:rPr lang="ru-RU" sz="2400" dirty="0">
                <a:latin typeface="Bahnschrift Light Condensed" panose="020B0502040204020203" pitchFamily="34" charset="0"/>
              </a:rPr>
              <a:t>Практическая цель разработки игры для разработчиков, это – получение практических знаний при работе с языком </a:t>
            </a:r>
            <a:r>
              <a:rPr lang="en-US" sz="2400" dirty="0">
                <a:latin typeface="Bahnschrift Light Condensed" panose="020B0502040204020203" pitchFamily="34" charset="0"/>
              </a:rPr>
              <a:t>Python</a:t>
            </a:r>
            <a:r>
              <a:rPr lang="ru-RU" sz="2400" dirty="0">
                <a:latin typeface="Bahnschrift Light Condensed" panose="020B0502040204020203" pitchFamily="34" charset="0"/>
              </a:rPr>
              <a:t> и модулем </a:t>
            </a:r>
            <a:r>
              <a:rPr lang="en-US" sz="2400" dirty="0" err="1">
                <a:latin typeface="Bahnschrift Light Condensed" panose="020B0502040204020203" pitchFamily="34" charset="0"/>
              </a:rPr>
              <a:t>PyGame</a:t>
            </a:r>
            <a:r>
              <a:rPr lang="en-US" sz="2400" dirty="0">
                <a:latin typeface="Bahnschrift Light Condensed" panose="020B0502040204020203" pitchFamily="34" charset="0"/>
              </a:rPr>
              <a:t>.</a:t>
            </a:r>
            <a:endParaRPr lang="ru-RU" sz="2400" dirty="0">
              <a:latin typeface="Bahnschrift Light Condensed" panose="020B0502040204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993F7D-CCA0-43E0-98CE-901E9B2CC5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29" t="28785" r="29206" b="31838"/>
          <a:stretch/>
        </p:blipFill>
        <p:spPr>
          <a:xfrm>
            <a:off x="7303205" y="980180"/>
            <a:ext cx="4595410" cy="24488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130A566-6A5D-4296-A64F-2585A7717D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29" t="28785" r="29346" b="31589"/>
          <a:stretch/>
        </p:blipFill>
        <p:spPr>
          <a:xfrm>
            <a:off x="7303205" y="3795918"/>
            <a:ext cx="4595410" cy="247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106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352956F-6F57-4BD6-B4F8-ED86821DC09A}"/>
              </a:ext>
            </a:extLst>
          </p:cNvPr>
          <p:cNvSpPr/>
          <p:nvPr/>
        </p:nvSpPr>
        <p:spPr>
          <a:xfrm>
            <a:off x="7757455" y="-2498764"/>
            <a:ext cx="5952931" cy="5952931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8450A-8836-45D0-8706-DF2EC20B1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5952931" cy="705028"/>
          </a:xfrm>
        </p:spPr>
        <p:txBody>
          <a:bodyPr>
            <a:normAutofit fontScale="90000"/>
          </a:bodyPr>
          <a:lstStyle/>
          <a:p>
            <a:r>
              <a:rPr lang="ru-RU" sz="5400" dirty="0">
                <a:latin typeface="Bahnschrift Light Condensed" panose="020B0502040204020203" pitchFamily="34" charset="0"/>
              </a:rPr>
              <a:t>Описание реализации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4A1280-9B53-48BE-ACD4-3C1CF7E916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288282"/>
            <a:ext cx="5193543" cy="2147128"/>
          </a:xfrm>
        </p:spPr>
        <p:txBody>
          <a:bodyPr>
            <a:normAutofit/>
          </a:bodyPr>
          <a:lstStyle/>
          <a:p>
            <a:r>
              <a:rPr lang="ru-RU" sz="2000" dirty="0">
                <a:latin typeface="Bahnschrift Light Condensed" panose="020B0502040204020203" pitchFamily="34" charset="0"/>
              </a:rPr>
              <a:t>Игра выполена на языке программирования </a:t>
            </a:r>
            <a:r>
              <a:rPr lang="en-US" sz="2000" dirty="0">
                <a:latin typeface="Bahnschrift Light Condensed" panose="020B0502040204020203" pitchFamily="34" charset="0"/>
              </a:rPr>
              <a:t>Python</a:t>
            </a:r>
            <a:r>
              <a:rPr lang="ru-RU" sz="2000" dirty="0">
                <a:latin typeface="Bahnschrift Light Condensed" panose="020B0502040204020203" pitchFamily="34" charset="0"/>
              </a:rPr>
              <a:t>, с использованием библиотек</a:t>
            </a:r>
            <a:r>
              <a:rPr lang="en-US" sz="2000" dirty="0">
                <a:latin typeface="Bahnschrift Light Condensed" panose="020B0502040204020203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latin typeface="Bahnschrift Light Condensed" panose="020B0502040204020203" pitchFamily="34" charset="0"/>
              </a:rPr>
              <a:t>PyGame</a:t>
            </a:r>
            <a:endParaRPr lang="en-US" sz="1800" dirty="0">
              <a:latin typeface="Bahnschrift Ligh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Bahnschrift Light Condensed" panose="020B0502040204020203" pitchFamily="34" charset="0"/>
              </a:rPr>
              <a:t>Random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Bahnschrift Light Condensed" panose="020B0502040204020203" pitchFamily="34" charset="0"/>
              </a:rPr>
              <a:t>Sys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Bahnschrift Light Condensed" panose="020B0502040204020203" pitchFamily="34" charset="0"/>
              </a:rPr>
              <a:t>OS</a:t>
            </a:r>
            <a:endParaRPr lang="ru-RU" sz="1800" dirty="0">
              <a:latin typeface="Bahnschrift Light Condensed" panose="020B0502040204020203" pitchFamily="34" charset="0"/>
            </a:endParaRPr>
          </a:p>
          <a:p>
            <a:endParaRPr lang="en-US" dirty="0">
              <a:latin typeface="Bahnschrift Light Condensed" panose="020B0502040204020203" pitchFamily="34" charset="0"/>
            </a:endParaRPr>
          </a:p>
          <a:p>
            <a:endParaRPr lang="ru-RU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8BA682D1-E343-47CD-821D-E4EE28BF1395}"/>
              </a:ext>
            </a:extLst>
          </p:cNvPr>
          <p:cNvSpPr txBox="1">
            <a:spLocks/>
          </p:cNvSpPr>
          <p:nvPr/>
        </p:nvSpPr>
        <p:spPr>
          <a:xfrm>
            <a:off x="6158671" y="1293269"/>
            <a:ext cx="5193543" cy="5385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Bahnschrift Light Condensed" panose="020B0502040204020203" pitchFamily="34" charset="0"/>
              </a:rPr>
              <a:t>Backend:</a:t>
            </a:r>
            <a:endParaRPr lang="ru-RU" sz="2400" dirty="0">
              <a:latin typeface="Bahnschrift Ligh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Bahnschrift Light Condensed" panose="020B0502040204020203" pitchFamily="34" charset="0"/>
              </a:rPr>
              <a:t>Разработать скрипт, который содержит в себе такие функции</a:t>
            </a:r>
            <a:r>
              <a:rPr lang="en-US" sz="2000" dirty="0">
                <a:latin typeface="Bahnschrift Light Condensed" panose="020B0502040204020203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Bahnschrift Light Condensed" panose="020B0502040204020203" pitchFamily="34" charset="0"/>
              </a:rPr>
              <a:t>Обработка элементов дизайна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Bahnschrift Light Condensed" panose="020B0502040204020203" pitchFamily="34" charset="0"/>
              </a:rPr>
              <a:t>Обработка аудиосопровождения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Bahnschrift Light Condensed" panose="020B0502040204020203" pitchFamily="34" charset="0"/>
              </a:rPr>
              <a:t>Перемещение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Bahnschrift Light Condensed" panose="020B0502040204020203" pitchFamily="34" charset="0"/>
              </a:rPr>
              <a:t>Обработка уровней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Bahnschrift Light Condensed" panose="020B0502040204020203" pitchFamily="34" charset="0"/>
              </a:rPr>
              <a:t>Бой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latin typeface="Bahnschrift Light Condensed" panose="020B0502040204020203" pitchFamily="34" charset="0"/>
            </a:endParaRPr>
          </a:p>
          <a:p>
            <a:r>
              <a:rPr lang="en-US" sz="2000" dirty="0">
                <a:latin typeface="Bahnschrift Light Condensed" panose="020B0502040204020203" pitchFamily="34" charset="0"/>
              </a:rPr>
              <a:t>Frontend:</a:t>
            </a:r>
            <a:endParaRPr lang="ru-RU" sz="2000" dirty="0">
              <a:latin typeface="Bahnschrift Ligh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dirty="0">
                <a:latin typeface="Bahnschrift Light Condensed" panose="020B0502040204020203" pitchFamily="34" charset="0"/>
              </a:rPr>
              <a:t>Анимация движения главного героя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dirty="0">
                <a:latin typeface="Bahnschrift Light Condensed" panose="020B0502040204020203" pitchFamily="34" charset="0"/>
              </a:rPr>
              <a:t>Разработка элементов дизайна карты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dirty="0">
                <a:latin typeface="Bahnschrift Light Condensed" panose="020B0502040204020203" pitchFamily="34" charset="0"/>
              </a:rPr>
              <a:t>Аудиосопровождение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Bahnschrift Light Condensed" panose="020B0502040204020203" pitchFamily="34" charset="0"/>
            </a:endParaRPr>
          </a:p>
          <a:p>
            <a:endParaRPr lang="ru-RU" sz="1800" dirty="0">
              <a:latin typeface="Bahnschrift Ligh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Bahnschrift Light Condensed" panose="020B0502040204020203" pitchFamily="34" charset="0"/>
            </a:endParaRPr>
          </a:p>
          <a:p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A418F2-4089-4A54-954B-DF49E6D42D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29" t="29166" r="29346" b="32080"/>
          <a:stretch/>
        </p:blipFill>
        <p:spPr>
          <a:xfrm>
            <a:off x="839786" y="3743058"/>
            <a:ext cx="5050565" cy="265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316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CADF3435-C0C0-41D2-B4BF-D259E98EB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652" y="957964"/>
            <a:ext cx="6589428" cy="494207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352956F-6F57-4BD6-B4F8-ED86821DC09A}"/>
              </a:ext>
            </a:extLst>
          </p:cNvPr>
          <p:cNvSpPr/>
          <p:nvPr/>
        </p:nvSpPr>
        <p:spPr>
          <a:xfrm>
            <a:off x="-1950097" y="3132964"/>
            <a:ext cx="5952931" cy="5952931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8450A-8836-45D0-8706-DF2EC20B1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>
                <a:latin typeface="Bahnschrift Light Condensed" panose="020B0502040204020203" pitchFamily="34" charset="0"/>
              </a:rPr>
              <a:t>Заключение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4A1280-9B53-48BE-ACD4-3C1CF7E916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3055" y="2526349"/>
            <a:ext cx="3723045" cy="3874449"/>
          </a:xfrm>
        </p:spPr>
        <p:txBody>
          <a:bodyPr>
            <a:normAutofit/>
          </a:bodyPr>
          <a:lstStyle/>
          <a:p>
            <a:r>
              <a:rPr lang="ru-RU" sz="2000" dirty="0">
                <a:latin typeface="Bahnschrift Light Condensed" panose="020B0502040204020203" pitchFamily="34" charset="0"/>
              </a:rPr>
              <a:t>В заключении хочется рассказать о том, что этот проект помог нам вспомнить пройденную программу прошлого года, чтобы написать некоторые строки кода, а также на практике применть знания, которые мы получили за 2 года.</a:t>
            </a:r>
          </a:p>
          <a:p>
            <a:r>
              <a:rPr lang="ru-RU" sz="2000" dirty="0">
                <a:latin typeface="Bahnschrift Light Condensed" panose="020B0502040204020203" pitchFamily="34" charset="0"/>
              </a:rPr>
              <a:t>В будущем хочется добавить базу данных всех пользователей, добавить автоматическую генерацию уровней, разнообразить игровой процесс и выпустить игру в открытое использование.</a:t>
            </a:r>
          </a:p>
        </p:txBody>
      </p:sp>
    </p:spTree>
    <p:extLst>
      <p:ext uri="{BB962C8B-B14F-4D97-AF65-F5344CB8AC3E}">
        <p14:creationId xmlns:p14="http://schemas.microsoft.com/office/powerpoint/2010/main" val="3800043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</TotalTime>
  <Words>172</Words>
  <Application>Microsoft Office PowerPoint</Application>
  <PresentationFormat>Widescreen</PresentationFormat>
  <Paragraphs>31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Bahnschrift Light Condensed</vt:lpstr>
      <vt:lpstr>Calibri</vt:lpstr>
      <vt:lpstr>Calibri Light</vt:lpstr>
      <vt:lpstr>Office Theme</vt:lpstr>
      <vt:lpstr>Проект для Яндекс Лицей “Игра Not Mario ”</vt:lpstr>
      <vt:lpstr> Идея проекта </vt:lpstr>
      <vt:lpstr>Описание реализации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для Яндекс Лицей “Тест скорости печати на компьютере”</dc:title>
  <dc:creator>Тимофей Трегубов</dc:creator>
  <cp:lastModifiedBy>Тимофей Трегубов</cp:lastModifiedBy>
  <cp:revision>10</cp:revision>
  <dcterms:created xsi:type="dcterms:W3CDTF">2023-11-27T14:37:20Z</dcterms:created>
  <dcterms:modified xsi:type="dcterms:W3CDTF">2024-02-13T13:30:42Z</dcterms:modified>
</cp:coreProperties>
</file>

<file path=docProps/thumbnail.jpeg>
</file>